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0" r:id="rId8"/>
    <p:sldId id="261" r:id="rId9"/>
    <p:sldId id="262" r:id="rId10"/>
  </p:sldIdLst>
  <p:sldSz cx="9144000" cy="5143500" type="screen16x9"/>
  <p:notesSz cx="6858000" cy="9144000"/>
  <p:embeddedFontLst>
    <p:embeddedFont>
      <p:font typeface="Public Sans"/>
      <p:regular r:id="rId14"/>
    </p:embeddedFont>
    <p:embeddedFont>
      <p:font typeface="Calibri" panose="020F0502020204030204"/>
      <p:regular r:id="rId15"/>
    </p:embeddedFont>
    <p:embeddedFont>
      <p:font typeface="EB Garamond" panose="00000500000000000000"/>
      <p:regular r:id="rId16"/>
      <p:bold r:id="rId17"/>
      <p:italic r:id="rId18"/>
      <p:boldItalic r:id="rId19"/>
    </p:embeddedFont>
    <p:embeddedFont>
      <p:font typeface="EB Garamond Medium" panose="00000600000000000000"/>
      <p:regular r:id="rId20"/>
    </p:embeddedFont>
    <p:embeddedFont>
      <p:font typeface="EB Garamond SemiBold"/>
      <p:bold r:id="rId21"/>
    </p:embeddedFont>
    <p:embeddedFont>
      <p:font typeface="Tahoma" panose="020B0604030504040204" pitchFamily="3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dirty="0"/>
              <a:t>   Task-2</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1880" name="Google Shape;1880;p212"/>
          <p:cNvSpPr txBox="1">
            <a:spLocks noGrp="1"/>
          </p:cNvSpPr>
          <p:nvPr>
            <p:ph type="body" idx="2"/>
          </p:nvPr>
        </p:nvSpPr>
        <p:spPr>
          <a:xfrm>
            <a:off x="4089330" y="2113659"/>
            <a:ext cx="2722200" cy="5207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b="0" i="0">
                <a:solidFill>
                  <a:srgbClr val="BD8738"/>
                </a:solidFill>
                <a:latin typeface="EB Garamond SemiBold"/>
                <a:ea typeface="EB Garamond SemiBold"/>
                <a:cs typeface="EB Garamond SemiBold"/>
                <a:sym typeface="EB Garamond SemiBold"/>
              </a:rPr>
              <a:t>https://github.com/nusrat160nj/NMproject23</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3246</Words>
  <Application>WPS Presentation</Application>
  <PresentationFormat>On-screen Show (16:9)</PresentationFormat>
  <Paragraphs>112</Paragraphs>
  <Slides>7</Slides>
  <Notes>6</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7</vt:i4>
      </vt:variant>
    </vt:vector>
  </HeadingPairs>
  <TitlesOfParts>
    <vt:vector size="33" baseType="lpstr">
      <vt:lpstr>Arial</vt:lpstr>
      <vt:lpstr>SimSun</vt:lpstr>
      <vt:lpstr>Wingdings</vt:lpstr>
      <vt:lpstr>Arial</vt:lpstr>
      <vt:lpstr>Public Sans</vt:lpstr>
      <vt:lpstr>Calibri</vt:lpstr>
      <vt:lpstr>Noto Sans Symbols</vt:lpstr>
      <vt:lpstr>Segoe Print</vt:lpstr>
      <vt:lpstr>EB Garamond</vt:lpstr>
      <vt:lpstr>EB Garamond Medium</vt:lpstr>
      <vt:lpstr>EB Garamond SemiBold</vt:lpstr>
      <vt:lpstr>Microsoft YaHei</vt:lpstr>
      <vt:lpstr>Arial Unicode MS</vt:lpstr>
      <vt:lpstr>Agency FB</vt:lpstr>
      <vt:lpstr>Arial Black</vt:lpstr>
      <vt:lpstr>Bahnschrift</vt:lpstr>
      <vt:lpstr>Bahnschrift Light SemiCondensed</vt:lpstr>
      <vt:lpstr>Bahnschrift SemiBold</vt:lpstr>
      <vt:lpstr>Bahnschrift Light Condensed</vt:lpstr>
      <vt:lpstr>Bahnschrift Light</vt:lpstr>
      <vt:lpstr>Bahnschrift Condensed</vt:lpstr>
      <vt:lpstr>Arial Rounded MT Bold</vt:lpstr>
      <vt:lpstr>Arial Narrow</vt:lpstr>
      <vt:lpstr>Times New Roman</vt:lpstr>
      <vt:lpstr>Tahoma</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5</cp:revision>
  <dcterms:created xsi:type="dcterms:W3CDTF">2020-08-13T11:21:00Z</dcterms:created>
  <dcterms:modified xsi:type="dcterms:W3CDTF">2023-10-29T09:17:31Z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BA1487926BE643C6BADCFC7722DD95C4_13</vt:lpwstr>
  </property>
  <property fmtid="{D5CDD505-2E9C-101B-9397-08002B2CF9AE}" pid="3" name="KSOProductBuildVer">
    <vt:lpwstr>1033-12.2.0.13266</vt:lpwstr>
  </property>
</Properties>
</file>